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0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85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4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9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4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9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95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7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0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81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25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DE873-58BF-4AE9-938E-5C7658CAA4E4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04B3-F7A0-41EF-AAA9-7A33F2E7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23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0989322"/>
            <a:ext cx="9601200" cy="1812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253842"/>
            <a:ext cx="9601200" cy="4735479"/>
          </a:xfrm>
          <a:prstGeom prst="rect">
            <a:avLst/>
          </a:prstGeom>
          <a:solidFill>
            <a:srgbClr val="4A6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ttps://media-private.canva.com/MADV-bkFifE/1/screen.png?response-expires=Tue%2C%2002%20Apr%202019%2012%3A45%3A58%20GMT&amp;X-Amz-Algorithm=AWS4-HMAC-SHA256&amp;X-Amz-Date=20190402T102719Z&amp;X-Amz-SignedHeaders=host&amp;X-Amz-Expires=8318&amp;X-Amz-Credential=AKIAJJATJK7JCUD446NA%2F20190402%2Fus-east-1%2Fs3%2Faws4_request&amp;X-Amz-Signature=5c30afe3be0172954da46fe4d578e76b812ca7f29a81c94bc52184dc1dc606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479" y="11937939"/>
            <a:ext cx="1292860" cy="70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66382" y="11026912"/>
            <a:ext cx="90500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4A6478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EMBRACING ENGINEERING DIVERSITY</a:t>
            </a:r>
          </a:p>
          <a:p>
            <a:r>
              <a:rPr lang="en-GB" dirty="0" smtClean="0">
                <a:solidFill>
                  <a:srgbClr val="4A6478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Engineering Diversity Poster Competition </a:t>
            </a:r>
            <a:r>
              <a:rPr lang="en-GB" dirty="0" smtClean="0">
                <a:solidFill>
                  <a:srgbClr val="4A6478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2019</a:t>
            </a:r>
            <a:r>
              <a:rPr lang="en-GB" dirty="0" smtClean="0">
                <a:solidFill>
                  <a:schemeClr val="bg1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2019</a:t>
            </a:r>
            <a:endParaRPr lang="en-GB" dirty="0">
              <a:solidFill>
                <a:schemeClr val="bg1"/>
              </a:solidFill>
              <a:latin typeface="Khmer UI" panose="020B0502040204020203" pitchFamily="34" charset="0"/>
              <a:cs typeface="Khmer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432" y="6383433"/>
            <a:ext cx="85223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NAME OF NOMINATION</a:t>
            </a:r>
            <a:endParaRPr lang="en-GB" sz="4400" b="1" dirty="0">
              <a:solidFill>
                <a:schemeClr val="bg1"/>
              </a:solidFill>
              <a:latin typeface="Khmer UI" panose="020B0502040204020203" pitchFamily="34" charset="0"/>
              <a:cs typeface="Khmer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225" y="7152875"/>
            <a:ext cx="85223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Paragraph about their contribution to Engineering (around 100 words) and the reasons why they inspire you.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[ENDS]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571" y="11919464"/>
            <a:ext cx="2250526" cy="7462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04" y="12018632"/>
            <a:ext cx="2498885" cy="65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34</Words>
  <Application>Microsoft Office PowerPoint</Application>
  <PresentationFormat>A3 Paper (297x420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Khmer UI</vt:lpstr>
      <vt:lpstr>Office Theme</vt:lpstr>
      <vt:lpstr>PowerPoint Presentation</vt:lpstr>
    </vt:vector>
  </TitlesOfParts>
  <Company>CUED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R.F. Cronin</dc:creator>
  <cp:lastModifiedBy>R.F. Cronin</cp:lastModifiedBy>
  <cp:revision>8</cp:revision>
  <dcterms:created xsi:type="dcterms:W3CDTF">2019-04-02T10:25:48Z</dcterms:created>
  <dcterms:modified xsi:type="dcterms:W3CDTF">2019-04-09T12:14:44Z</dcterms:modified>
</cp:coreProperties>
</file>